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7" r:id="rId4"/>
    <p:sldId id="273" r:id="rId5"/>
    <p:sldId id="274" r:id="rId6"/>
    <p:sldId id="275" r:id="rId7"/>
    <p:sldId id="266" r:id="rId8"/>
    <p:sldId id="267" r:id="rId9"/>
    <p:sldId id="258" r:id="rId10"/>
    <p:sldId id="260" r:id="rId11"/>
    <p:sldId id="261" r:id="rId12"/>
    <p:sldId id="263" r:id="rId13"/>
    <p:sldId id="262" r:id="rId14"/>
    <p:sldId id="264" r:id="rId15"/>
    <p:sldId id="265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Abadi MT Condensed" panose="020B0506030101010103" pitchFamily="34" charset="0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7E7460"/>
    <a:srgbClr val="908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3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46CC-E2D3-4345-B626-F4A11CD43CBF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07C3-B29B-4874-8BEB-AA1FBE012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7200" y="1975063"/>
            <a:ext cx="496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outerShdw blurRad="76200" dist="127000" dir="2700000" algn="tl" rotWithShape="0">
                    <a:prstClr val="black">
                      <a:alpha val="6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16285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7924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Chapter 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fellowship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46" y="134157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Chapter 2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knowledge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49" y="184131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Chapter 3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abiding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52" y="234106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Chapter 4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selflessness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agapaō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" panose="020B05060301010101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349" y="286563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Chapter 5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" panose="020B0506030101010103" pitchFamily="34" charset="0"/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4451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Faith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n.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pistis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 v.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piteuō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(usually translated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believe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046" y="1852949"/>
            <a:ext cx="799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put faith in, rely on, have confidence in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049" y="2352693"/>
            <a:ext cx="799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Synonyms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faith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believe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belief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052" y="2852437"/>
            <a:ext cx="799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½ of the occurrences of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pistis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pisteuō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New Testament occur in John's writings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68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20671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2:3 ~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Now by this we know that we know Him, if we keep His commandments.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46" y="1816134"/>
            <a:ext cx="8229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2:29 ~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you know that He is righteous, you know that everyone who practices righteousness is born of Him.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49" y="279375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3:14 ~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know that we have passed from death to life, because we love the brethren.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6" y="743858"/>
            <a:ext cx="5715000" cy="48768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952" y="374444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4:7 ~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Beloved, let us love one another, for love is of God; and everyone who loves is born of God and knows God.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55" y="5174094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4:12 ~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 this we know that we abide in Him, and He in us, because He has given us of His Spirit. </a:t>
            </a:r>
          </a:p>
        </p:txBody>
      </p:sp>
    </p:spTree>
    <p:extLst>
      <p:ext uri="{BB962C8B-B14F-4D97-AF65-F5344CB8AC3E}">
        <p14:creationId xmlns:p14="http://schemas.microsoft.com/office/powerpoint/2010/main" val="7456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10" grpId="0"/>
      <p:bldP spid="10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21832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119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delight …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(7x in KJV)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3192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29075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Overcomes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nikaō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be victorious</a:t>
            </a:r>
            <a:endParaRPr 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185385" y="1240973"/>
            <a:ext cx="1225644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714016" y="1690911"/>
            <a:ext cx="2969845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3563" y="2331919"/>
            <a:ext cx="799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than conquerors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hupernikaō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046" y="1330436"/>
            <a:ext cx="799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8:37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 in all these things we are more than conquerors through Him who loved us.</a:t>
            </a:r>
          </a:p>
        </p:txBody>
      </p:sp>
    </p:spTree>
    <p:extLst>
      <p:ext uri="{BB962C8B-B14F-4D97-AF65-F5344CB8AC3E}">
        <p14:creationId xmlns:p14="http://schemas.microsoft.com/office/powerpoint/2010/main" val="22206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31026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make love not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1" y="2515689"/>
            <a:ext cx="5624810" cy="3678626"/>
          </a:xfrm>
          <a:prstGeom prst="rect">
            <a:avLst/>
          </a:prstGeom>
          <a:noFill/>
          <a:effectLst>
            <a:outerShdw blurRad="114300" dist="317500" dir="5400000" sx="97000" sy="97000" algn="t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aisy in rifle barr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74" y="863969"/>
            <a:ext cx="5762625" cy="4563999"/>
          </a:xfrm>
          <a:prstGeom prst="rect">
            <a:avLst/>
          </a:prstGeom>
          <a:noFill/>
          <a:effectLst>
            <a:outerShdw blurRad="127000" dist="317500" dir="5400000" sx="97000" sy="97000" algn="t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39802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35549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84183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Phil. 1:9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this I pray, that your love may abound still more and more in knowledge and all discernment,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59" y="184331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Eph. 4:15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speaking the truth in love …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19" y="2373089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141:5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 the righteous strike me;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shall be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kindness.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let him rebuke me;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shall be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 excellent oil;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 my head not refuse it.</a:t>
            </a:r>
            <a:b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still my prayer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against the deeds of the wicked.</a:t>
            </a:r>
          </a:p>
        </p:txBody>
      </p:sp>
    </p:spTree>
    <p:extLst>
      <p:ext uri="{BB962C8B-B14F-4D97-AF65-F5344CB8AC3E}">
        <p14:creationId xmlns:p14="http://schemas.microsoft.com/office/powerpoint/2010/main" val="1244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11593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4941368" y="711200"/>
            <a:ext cx="2454417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171" y="2307773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Brotherly love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philadelphia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456458" y="1712685"/>
            <a:ext cx="1040914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6688" y="2815774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Love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agapaō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174" y="4851689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love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philadelphia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691" y="5359690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love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agapaō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43" y="84183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Thess. 4:9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concerning brotherly love you have no need that I should write to you, for you yourselves are taught by God to love one another;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175440" y="3761121"/>
            <a:ext cx="1040914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1732993" y="4258661"/>
            <a:ext cx="1040914" cy="820057"/>
          </a:xfrm>
          <a:prstGeom prst="roundRect">
            <a:avLst/>
          </a:prstGeom>
          <a:solidFill>
            <a:srgbClr val="C55A11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946" y="336730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Pet. 1:22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Since you have in obedience to the truth purified your souls for a  sincere love of the brethren, fervently love one another from the heart,</a:t>
            </a:r>
          </a:p>
        </p:txBody>
      </p:sp>
    </p:spTree>
    <p:extLst>
      <p:ext uri="{BB962C8B-B14F-4D97-AF65-F5344CB8AC3E}">
        <p14:creationId xmlns:p14="http://schemas.microsoft.com/office/powerpoint/2010/main" val="817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/>
      <p:bldP spid="7" grpId="1"/>
      <p:bldP spid="9" grpId="0" animBg="1"/>
      <p:bldP spid="10" grpId="0"/>
      <p:bldP spid="10" grpId="1"/>
      <p:bldP spid="12" grpId="0"/>
      <p:bldP spid="13" grpId="0"/>
      <p:bldP spid="2" grpId="0"/>
      <p:bldP spid="2" grpId="1"/>
      <p:bldP spid="14" grpId="0" animBg="1"/>
      <p:bldP spid="15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946" y="83925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Rom. 12:18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it is possible, as much as depends on you, live peaceably with all men.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13387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6389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2" y="841830"/>
            <a:ext cx="827314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133:1-3 ~ </a:t>
            </a:r>
            <a:r>
              <a:rPr lang="en-US" sz="3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Behold, how good and how pleasant it is</a:t>
            </a:r>
          </a:p>
          <a:p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brethren to dwell together in unity! </a:t>
            </a:r>
          </a:p>
          <a:p>
            <a:r>
              <a:rPr lang="en-US" sz="3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like the precious oil upon the head,</a:t>
            </a:r>
          </a:p>
          <a:p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Running down on the beard,</a:t>
            </a:r>
          </a:p>
          <a:p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beard of Aaron,</a:t>
            </a:r>
          </a:p>
          <a:p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Running down on the edge of his garments.</a:t>
            </a:r>
          </a:p>
          <a:p>
            <a:r>
              <a:rPr lang="en-US" sz="3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like the dew of Hermon,</a:t>
            </a:r>
          </a:p>
          <a:p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Descending upon the mountains of Zion;</a:t>
            </a:r>
          </a:p>
          <a:p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there the LORD commanded the blessing —</a:t>
            </a:r>
          </a:p>
          <a:p>
            <a:r>
              <a:rPr 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Life forevermore.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599" y="-415196"/>
            <a:ext cx="39188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50800" dist="127000" dir="2700000" algn="tl" rotWithShape="0">
                    <a:prstClr val="black">
                      <a:alpha val="50000"/>
                    </a:prstClr>
                  </a:outerShdw>
                </a:effectLst>
                <a:latin typeface="Constantia" panose="02030602050306030303" pitchFamily="18" charset="0"/>
              </a:rPr>
              <a:t>4:19-5:5</a:t>
            </a:r>
          </a:p>
        </p:txBody>
      </p:sp>
    </p:spTree>
    <p:extLst>
      <p:ext uri="{BB962C8B-B14F-4D97-AF65-F5344CB8AC3E}">
        <p14:creationId xmlns:p14="http://schemas.microsoft.com/office/powerpoint/2010/main" val="9598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1 John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_John">
      <a:majorFont>
        <a:latin typeface="Abadi MT Condensed"/>
        <a:ea typeface=""/>
        <a:cs typeface=""/>
      </a:majorFont>
      <a:minorFont>
        <a:latin typeface="Constant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badi MT Condensed" panose="020B05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A2D955A-1162-4868-BA7C-BA0DAF9E2C2D}" vid="{4CA64407-5F43-4094-BC39-079A56C264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John</Template>
  <TotalTime>1747</TotalTime>
  <Words>465</Words>
  <Application>Microsoft Office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Constantia</vt:lpstr>
      <vt:lpstr>Abadi MT Condensed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14</cp:revision>
  <dcterms:created xsi:type="dcterms:W3CDTF">2017-03-23T15:44:06Z</dcterms:created>
  <dcterms:modified xsi:type="dcterms:W3CDTF">2017-03-27T15:19:14Z</dcterms:modified>
</cp:coreProperties>
</file>